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A2232-BEBA-8D33-C4BE-AD6347107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49F70D-8719-8728-E2A6-DB7E11EF2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852FB-00A3-3D08-56B6-F5E9E4EEF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C5D5-0C21-489F-BEB7-6447CC4CA8E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C361B-18EF-145A-B172-97A45710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F32CE-AA77-9F3F-D173-884748AE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A0B4-4892-4049-A339-05262C476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09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7DE85-2313-17FF-6E61-E6DA6CDEC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B99A9F-ED67-FBF1-56F2-3D45C5603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D14FB-33D7-8675-54A0-2D2C83165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C5D5-0C21-489F-BEB7-6447CC4CA8E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2F6B4-3EC5-5E54-ECA2-14B8F46BB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51E0B-34A8-97DC-7877-6EAD3C373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A0B4-4892-4049-A339-05262C476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48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C88D86-CE9A-0E3E-E640-4C2A94DDC7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260604-A034-C046-AB34-4B6625424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79D47-8E7B-6C6C-6047-39027356D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C5D5-0C21-489F-BEB7-6447CC4CA8E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55BF7-FFE1-6382-8D4F-B2F284F61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8CE92-9528-9498-E8D5-13BB2F39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A0B4-4892-4049-A339-05262C476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4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292E9-9A1F-7533-AF59-9037C21EB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39ADF-682D-CFB0-211D-D2C97A8F3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88B26-809D-21BC-56F9-E4598B11D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C5D5-0C21-489F-BEB7-6447CC4CA8E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A67BF-2B62-2FBC-D0A7-98798E036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32A28-1497-BEDB-A6B9-122165577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A0B4-4892-4049-A339-05262C476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2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813F9-13E6-4448-4CE9-9DCA04A3E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5D5E2-DCBA-E1CF-9F0A-7698684C7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9BA28-A530-6CFD-DE7B-B8C75A091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C5D5-0C21-489F-BEB7-6447CC4CA8E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6F198-77E3-EE6C-2196-8BA599A9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AA5DA-9462-D944-6B2D-D95BD4906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A0B4-4892-4049-A339-05262C476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00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C6F4F-2914-A96E-7D3C-07EB0C4CA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A55C3-1A04-4B52-B2AD-8C3B37880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25641F-5870-408D-922F-300CE35DF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40AF7-437E-3648-41B5-F846B57B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C5D5-0C21-489F-BEB7-6447CC4CA8E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37E22-FC9B-1981-C2A1-EAFCC07C6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DE8ED-D305-513E-70E1-90062A0C8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A0B4-4892-4049-A339-05262C476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1B266-FEBF-CF17-A520-1DE8051E6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FBE22-7C72-7991-4979-CA4226A13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E44C9-B261-EDB1-922A-1B38A85B0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24FB0-C23C-11B7-114B-A2135E6F75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1FE7A1-E14C-46CC-0759-73ACA03E6E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A807F9-35DB-C2C2-F400-0156A1B58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C5D5-0C21-489F-BEB7-6447CC4CA8E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386CE0-1DF9-5114-E792-E569CCAAA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B0BB9D-5EF8-D5EB-9BD5-BFC2706F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A0B4-4892-4049-A339-05262C476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8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5BB0B-E185-12F7-6DDC-3E4ABD4A0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F05DFF-F412-A1B9-7B4D-56790919D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C5D5-0C21-489F-BEB7-6447CC4CA8E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945818-B111-66E6-278E-B515EBA24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03E92-0ED5-B885-30F5-D0F581EAF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A0B4-4892-4049-A339-05262C476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38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5BE6AD-31EC-F6AE-0BBB-6C4064B93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C5D5-0C21-489F-BEB7-6447CC4CA8E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4F1325-C3CD-F97E-9C30-80C5327D0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B929D-E08F-47AC-B8FF-712ADA3E6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A0B4-4892-4049-A339-05262C476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3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D28F4-15C4-BCC7-105A-340733BA8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BD45F-8F2C-07B3-7F15-78F349075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C23FBB-3FCE-AEFC-E574-936DA9513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0D8D1-4657-E167-49B5-CD36E25E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C5D5-0C21-489F-BEB7-6447CC4CA8E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2A146-E29D-BC2A-DDCC-50EDFB96C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45938-8554-7081-23B3-85A4953CD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A0B4-4892-4049-A339-05262C476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1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75073-8B92-0E8B-F7B2-FB3F6B669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84BF8-8E32-FB1A-D072-827AB0D3A8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C1A8E9-22E0-D71C-5CB0-E78C11957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D87D7-E425-8987-5E4E-858E01C3B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C5D5-0C21-489F-BEB7-6447CC4CA8E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253B7-12AF-A66D-663E-F59BAA51E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084B1-EB0E-42B5-056B-4EECA87B6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A0B4-4892-4049-A339-05262C476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5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A6CF64-034B-ED41-550B-217396784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56731-D069-E7D5-A35C-B053C4D97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770B5-5A3B-A4AD-D3EA-1655B29AD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AC5D5-0C21-489F-BEB7-6447CC4CA8E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4DB46-699B-067F-31D7-4E9991D02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B6D4A-8A8A-EA26-4DAA-F640E0275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6A0B4-4892-4049-A339-05262C476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5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95AD4-602D-CDD4-3E97-5FF3C4DC27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Developing Characters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75D35A-F2AC-5542-F965-EB513729C6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to make characters that are interesting and don’t suck</a:t>
            </a:r>
          </a:p>
        </p:txBody>
      </p:sp>
    </p:spTree>
    <p:extLst>
      <p:ext uri="{BB962C8B-B14F-4D97-AF65-F5344CB8AC3E}">
        <p14:creationId xmlns:p14="http://schemas.microsoft.com/office/powerpoint/2010/main" val="2164912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FFCF1-105C-2FED-DC75-1FCE0E932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Character: Rey </a:t>
            </a:r>
          </a:p>
        </p:txBody>
      </p:sp>
      <p:pic>
        <p:nvPicPr>
          <p:cNvPr id="5" name="Content Placeholder 4" descr="A person sitting on a rock&#10;&#10;Description automatically generated with medium confidence">
            <a:extLst>
              <a:ext uri="{FF2B5EF4-FFF2-40B4-BE49-F238E27FC236}">
                <a16:creationId xmlns:a16="http://schemas.microsoft.com/office/drawing/2014/main" id="{5028295A-FBA4-E79F-39D3-7176A5390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930" y="1825625"/>
            <a:ext cx="6962140" cy="4351338"/>
          </a:xfrm>
        </p:spPr>
      </p:pic>
    </p:spTree>
    <p:extLst>
      <p:ext uri="{BB962C8B-B14F-4D97-AF65-F5344CB8AC3E}">
        <p14:creationId xmlns:p14="http://schemas.microsoft.com/office/powerpoint/2010/main" val="237931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AA02A-B2D4-DB69-3497-ACE148684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Character: Rey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F8BD7-F563-A7B5-A5B7-AD4647BB5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Mary Sue</a:t>
            </a:r>
          </a:p>
          <a:p>
            <a:pPr lvl="1"/>
            <a:r>
              <a:rPr lang="en-US" dirty="0"/>
              <a:t>Instantly and with no training able to perfectly perform feats that took other characters years to master.</a:t>
            </a:r>
          </a:p>
          <a:p>
            <a:pPr lvl="2"/>
            <a:r>
              <a:rPr lang="en-US" dirty="0"/>
              <a:t>Flying the Millennium Falcon</a:t>
            </a:r>
          </a:p>
          <a:p>
            <a:pPr lvl="2"/>
            <a:r>
              <a:rPr lang="en-US" dirty="0"/>
              <a:t>Using the Force to effect her own jailbreak</a:t>
            </a:r>
          </a:p>
          <a:p>
            <a:pPr lvl="2"/>
            <a:r>
              <a:rPr lang="en-US" dirty="0"/>
              <a:t>Wielding a lightsaber without cutting her foot off</a:t>
            </a:r>
          </a:p>
          <a:p>
            <a:pPr lvl="1"/>
            <a:r>
              <a:rPr lang="en-US" dirty="0"/>
              <a:t>Has no growth arc</a:t>
            </a:r>
          </a:p>
          <a:p>
            <a:pPr lvl="1"/>
            <a:r>
              <a:rPr lang="en-US" dirty="0"/>
              <a:t>Replacement Luke</a:t>
            </a:r>
          </a:p>
          <a:p>
            <a:r>
              <a:rPr lang="en-US" dirty="0"/>
              <a:t>Self-insert of the author/producer</a:t>
            </a:r>
          </a:p>
          <a:p>
            <a:pPr lvl="1"/>
            <a:r>
              <a:rPr lang="en-US" dirty="0"/>
              <a:t>Done by an insecure/inexperienced writer</a:t>
            </a:r>
          </a:p>
          <a:p>
            <a:pPr lvl="2"/>
            <a:r>
              <a:rPr lang="en-US" dirty="0"/>
              <a:t>No flaws, no traps, no need to grow</a:t>
            </a:r>
          </a:p>
        </p:txBody>
      </p:sp>
    </p:spTree>
    <p:extLst>
      <p:ext uri="{BB962C8B-B14F-4D97-AF65-F5344CB8AC3E}">
        <p14:creationId xmlns:p14="http://schemas.microsoft.com/office/powerpoint/2010/main" val="4178413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32234-5E2D-A38F-56B3-C2D458369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Character: Vin </a:t>
            </a:r>
            <a:r>
              <a:rPr lang="en-US" dirty="0" err="1"/>
              <a:t>Ventrue</a:t>
            </a:r>
            <a:r>
              <a:rPr lang="en-US" dirty="0"/>
              <a:t> (</a:t>
            </a:r>
            <a:r>
              <a:rPr lang="en-US" dirty="0" err="1"/>
              <a:t>Mistborn</a:t>
            </a:r>
            <a:r>
              <a:rPr lang="en-US" dirty="0"/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B12D93-E25E-6905-B55A-F3E8622B3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337" y="1825625"/>
            <a:ext cx="3077325" cy="4351338"/>
          </a:xfrm>
        </p:spPr>
      </p:pic>
    </p:spTree>
    <p:extLst>
      <p:ext uri="{BB962C8B-B14F-4D97-AF65-F5344CB8AC3E}">
        <p14:creationId xmlns:p14="http://schemas.microsoft.com/office/powerpoint/2010/main" val="1322984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265BB-7BE5-3E65-B20E-97D11B725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Character: Vin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7849B-DE71-E1CC-FFC4-06AD9C71B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Starts off timid, scared, weak</a:t>
            </a:r>
          </a:p>
          <a:p>
            <a:pPr lvl="1"/>
            <a:r>
              <a:rPr lang="en-US" dirty="0"/>
              <a:t>She knows she has a few tricks she doesn’t understand (Luck)</a:t>
            </a:r>
          </a:p>
          <a:p>
            <a:pPr lvl="1"/>
            <a:r>
              <a:rPr lang="en-US" dirty="0"/>
              <a:t>She uses her “luck” economically (frugally)</a:t>
            </a:r>
          </a:p>
          <a:p>
            <a:pPr lvl="1"/>
            <a:r>
              <a:rPr lang="en-US" dirty="0"/>
              <a:t>Fear of abandonment</a:t>
            </a:r>
          </a:p>
          <a:p>
            <a:pPr lvl="1"/>
            <a:r>
              <a:rPr lang="en-US" dirty="0"/>
              <a:t>Living in a very anti-feminist world</a:t>
            </a:r>
          </a:p>
          <a:p>
            <a:r>
              <a:rPr lang="en-US" dirty="0"/>
              <a:t>Crosses paths with her mentors (</a:t>
            </a:r>
            <a:r>
              <a:rPr lang="en-US" dirty="0" err="1"/>
              <a:t>Kelsier</a:t>
            </a:r>
            <a:r>
              <a:rPr lang="en-US" dirty="0"/>
              <a:t>, Marsh, Clubs, Ham, Breeze)</a:t>
            </a:r>
          </a:p>
          <a:p>
            <a:pPr lvl="1"/>
            <a:r>
              <a:rPr lang="en-US" dirty="0"/>
              <a:t>Recruited to join a “high end” thief ring</a:t>
            </a:r>
          </a:p>
          <a:p>
            <a:pPr lvl="1"/>
            <a:r>
              <a:rPr lang="en-US" dirty="0"/>
              <a:t>Learns what her powers are and how to use them but DOES NOT instantly master them</a:t>
            </a:r>
          </a:p>
          <a:p>
            <a:pPr lvl="1"/>
            <a:r>
              <a:rPr lang="en-US" dirty="0"/>
              <a:t>Spies on noble society and falls in love with the worst guy for her</a:t>
            </a:r>
          </a:p>
          <a:p>
            <a:pPr lvl="2"/>
            <a:r>
              <a:rPr lang="en-US" dirty="0"/>
              <a:t>Fights with </a:t>
            </a:r>
            <a:r>
              <a:rPr lang="en-US" dirty="0" err="1"/>
              <a:t>Kelsier</a:t>
            </a:r>
            <a:r>
              <a:rPr lang="en-US" dirty="0"/>
              <a:t> (her father figure) over her boyfriend</a:t>
            </a:r>
          </a:p>
        </p:txBody>
      </p:sp>
    </p:spTree>
    <p:extLst>
      <p:ext uri="{BB962C8B-B14F-4D97-AF65-F5344CB8AC3E}">
        <p14:creationId xmlns:p14="http://schemas.microsoft.com/office/powerpoint/2010/main" val="1096027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ED27E-8BE6-AA9A-2AAA-1DBCD62BF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avoid writing a weak/bad character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71E3355-32E4-B606-5E5F-8D9B5CB147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402856"/>
              </p:ext>
            </p:extLst>
          </p:nvPr>
        </p:nvGraphicFramePr>
        <p:xfrm>
          <a:off x="838200" y="1825625"/>
          <a:ext cx="10515600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29985957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074883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Flaws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504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Physically strong</a:t>
                      </a:r>
                    </a:p>
                    <a:p>
                      <a:pPr algn="ctr"/>
                      <a:r>
                        <a:rPr lang="en-US" dirty="0"/>
                        <a:t>Healthy</a:t>
                      </a:r>
                    </a:p>
                    <a:p>
                      <a:pPr algn="ctr"/>
                      <a:r>
                        <a:rPr lang="en-US" dirty="0"/>
                        <a:t>Conventionally attractive</a:t>
                      </a:r>
                    </a:p>
                    <a:p>
                      <a:pPr algn="ctr"/>
                      <a:r>
                        <a:rPr lang="en-US" dirty="0"/>
                        <a:t>Good family</a:t>
                      </a:r>
                    </a:p>
                    <a:p>
                      <a:pPr algn="ctr"/>
                      <a:r>
                        <a:rPr lang="en-US" dirty="0"/>
                        <a:t>Within average to 1+ standard deviation beyond in intelligence (IQ 100 – 130)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PTSD*</a:t>
                      </a:r>
                    </a:p>
                    <a:p>
                      <a:pPr algn="ctr"/>
                      <a:r>
                        <a:rPr lang="en-US" dirty="0"/>
                        <a:t>Fear of abandonment or loss that leads to not allowing anyone to be close</a:t>
                      </a:r>
                    </a:p>
                    <a:p>
                      <a:pPr algn="ctr"/>
                      <a:r>
                        <a:rPr lang="en-US" dirty="0"/>
                        <a:t>Imposter syndrome</a:t>
                      </a:r>
                    </a:p>
                    <a:p>
                      <a:pPr algn="ctr"/>
                      <a:r>
                        <a:rPr lang="en-US" dirty="0"/>
                        <a:t>Arrogant</a:t>
                      </a:r>
                    </a:p>
                    <a:p>
                      <a:pPr algn="ctr"/>
                      <a:r>
                        <a:rPr lang="en-US" dirty="0"/>
                        <a:t>Thinks he’s a leader but he’s a bully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494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Short (like under 5’3)</a:t>
                      </a:r>
                    </a:p>
                    <a:p>
                      <a:pPr algn="ctr"/>
                      <a:r>
                        <a:rPr lang="en-US" dirty="0"/>
                        <a:t>Pretty but more cute</a:t>
                      </a:r>
                    </a:p>
                    <a:p>
                      <a:pPr algn="ctr"/>
                      <a:r>
                        <a:rPr lang="en-US" dirty="0"/>
                        <a:t>Half her face is covered by a purple birthmark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Bantam/Napoleon complex</a:t>
                      </a:r>
                    </a:p>
                    <a:p>
                      <a:pPr algn="ctr"/>
                      <a:r>
                        <a:rPr lang="en-US" dirty="0"/>
                        <a:t>Manipulative</a:t>
                      </a:r>
                    </a:p>
                    <a:p>
                      <a:pPr algn="ctr"/>
                      <a:r>
                        <a:rPr lang="en-US" dirty="0"/>
                        <a:t>Unable to stealth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706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980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BF351-36BD-A629-9F9C-C1FEF7E9E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avoid writing a bad character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D4DEE-F16F-695F-9ADA-5714F76AE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 a growth arc that has the character deal with flaws head-on.</a:t>
            </a:r>
          </a:p>
          <a:p>
            <a:pPr lvl="1"/>
            <a:r>
              <a:rPr lang="en-US" dirty="0"/>
              <a:t>They are NOT going to resolve the flaw the first time</a:t>
            </a:r>
          </a:p>
          <a:p>
            <a:pPr lvl="1"/>
            <a:r>
              <a:rPr lang="en-US" dirty="0"/>
              <a:t>Each confrontation needs to get higher in stakes</a:t>
            </a:r>
          </a:p>
          <a:p>
            <a:pPr lvl="1"/>
            <a:r>
              <a:rPr lang="en-US" dirty="0"/>
              <a:t>Character cannot escape the flaw without heavy cost</a:t>
            </a:r>
          </a:p>
          <a:p>
            <a:r>
              <a:rPr lang="en-US" dirty="0"/>
              <a:t>Use positive traits as flaws</a:t>
            </a:r>
          </a:p>
          <a:p>
            <a:pPr lvl="1"/>
            <a:r>
              <a:rPr lang="en-US" dirty="0"/>
              <a:t>“Hot” can be a flaw in that the character (if female) is never taken seriously and is treated as if they are an idiot with the male characters preening for her affection</a:t>
            </a:r>
          </a:p>
          <a:p>
            <a:r>
              <a:rPr lang="en-US" dirty="0"/>
              <a:t>The character needs to change in more than one way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389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13521-40A8-6A73-E64D-11E7D6679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word of warning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59FB1-C673-026F-E7A2-A0ED8232A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use mental/emotional illness as a flaw: RESEARCH IT and TALK to people who have been diagnosed with it by a real doctor with a real medical degree from a real place</a:t>
            </a:r>
          </a:p>
          <a:p>
            <a:r>
              <a:rPr lang="en-US" dirty="0"/>
              <a:t>Don’t rely on quick checklists</a:t>
            </a:r>
          </a:p>
          <a:p>
            <a:r>
              <a:rPr lang="en-US" dirty="0"/>
              <a:t>Remember that people are more than </a:t>
            </a:r>
            <a:r>
              <a:rPr lang="en-US"/>
              <a:t>the stereotype</a:t>
            </a:r>
          </a:p>
        </p:txBody>
      </p:sp>
    </p:spTree>
    <p:extLst>
      <p:ext uri="{BB962C8B-B14F-4D97-AF65-F5344CB8AC3E}">
        <p14:creationId xmlns:p14="http://schemas.microsoft.com/office/powerpoint/2010/main" val="3671111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446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Developing Characters</vt:lpstr>
      <vt:lpstr>Problem Character: Rey </vt:lpstr>
      <vt:lpstr>Problem Character: Rey</vt:lpstr>
      <vt:lpstr>Good Character: Vin Ventrue (Mistborn)</vt:lpstr>
      <vt:lpstr>Good Character: Vin</vt:lpstr>
      <vt:lpstr>How to avoid writing a weak/bad character</vt:lpstr>
      <vt:lpstr>How to avoid writing a bad character</vt:lpstr>
      <vt:lpstr>A word of warning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Characters</dc:title>
  <dc:creator>Kelly L</dc:creator>
  <cp:lastModifiedBy>Kelly L</cp:lastModifiedBy>
  <cp:revision>1</cp:revision>
  <dcterms:created xsi:type="dcterms:W3CDTF">2023-04-25T22:04:57Z</dcterms:created>
  <dcterms:modified xsi:type="dcterms:W3CDTF">2023-04-25T22:58:09Z</dcterms:modified>
</cp:coreProperties>
</file>